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0CC85CE-EC10-456F-8C54-CDB9A181DC2C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040" cy="371700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480" cy="4462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0480" cy="4906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E26D51-C041-4D12-9CD2-28CDA504DE1D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040" cy="371700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480" cy="4462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0480" cy="4906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03B194-E88D-4444-8078-74FD872548DB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5AF233-64A3-41BA-988D-8B950B0B62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8CE4D5-D145-4DFC-BF5F-3214F77B81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196068-3BC9-4C81-9AA7-80CA3DBBF6E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3CC18E-9712-407A-9E51-CF6FA3306F7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37350A-0C92-4A6F-84DD-878CCD409B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B6E595-4A99-470C-A064-8290141459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F33FA2-EDC6-4BD5-B294-2628BF653B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A1213E-CB1E-4FC7-88DE-3AD23BBA3D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18A0E5-36A5-4E38-965E-42E4263C55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577987-D32D-4D66-92E6-D76A2D8669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CE8BCD-FB52-4270-986C-700276FBCB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4B4E6C-DD59-420D-9491-3D530B4BA8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B713C6-2455-460E-884D-03FB2A4515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81C2AE-B091-4481-8F24-69A725A602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4537C3-41DC-41F8-BD28-DEA13F7205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9D4534-2742-48DB-9096-4963659338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907F68-F37E-413F-A12F-A39EE9C91B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267E82-56EE-425E-9B53-641F4BB358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6DEFA4-8973-4246-924A-A9B2E01E07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969DF3-3EC7-4E41-8571-DD980F438F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527527-4467-4195-B256-58C897EBA4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AA882A-D0DF-4C73-8E87-0CC23C74D8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2D855-995E-4088-BABC-30361CF6C6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9B06DB-65A4-4EC6-A4FE-6F55F589CD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9160" cy="3546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1160" cy="3546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1880" cy="57240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07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6080" cy="55029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6080" cy="6148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9746D7-10E8-41C6-8210-4EA6C9135611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516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9160" cy="3546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1160" cy="3546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1880" cy="57240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07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6080" cy="55029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6080" cy="6148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196C33-3096-49A6-857B-0A5EC11C6056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516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069696-579B-4AE2-8D0D-B36B351545E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44CF56-9921-4F51-AA5B-565354645D62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6960" cy="110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1400" cy="51843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6B18FD-50D6-4E70-AE18-9C4F1D83574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A727DC-F177-4721-8EEB-26F8A20D008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7440" cy="28987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9960" cy="239580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F41D5A-1333-4C90-B6CE-0DDA9235BC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5822CE-7C0A-4430-914B-47DB81B97CD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9680" cy="178596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568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6080" cy="35568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15226A-6321-48A3-A8A7-CEA536D90E8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8E43FB-D0FA-40C7-896D-79C7C6A3D73C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9320" cy="25848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5920" cy="7156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060B26A-3216-49B2-BD73-3BDBDC3EE4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B95348-A6A5-43F6-A7F0-AF4B1C9D810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9320" cy="12794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39377AE-A302-4E7A-8A1D-D4F61E67C1E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420580-1B7B-42B2-80D3-B75BA44727A6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3600" cy="19756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5680" cy="19782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BF6EDB-5693-4A73-A2D8-E70E523BB34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7811EF-99F3-436C-B20E-AE7E5F9B1F4F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8920" cy="15724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0960" cy="21556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8BE4343-B07D-4778-AB4C-E045C94E7FD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4F540D-E2FA-4B0C-B0E3-2E9D2BF1A2EA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5680" cy="46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35F955-5DAC-47A3-B3B8-E8F651111B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A442AA-4B25-4899-92EC-C9E406C3966F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2720" cy="19756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5680" cy="7156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4760" cy="19652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5680" cy="194148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5680" cy="7156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6160" cy="19756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60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B62907-178E-4F5D-A2F3-EF3099805FE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2EE02B-8CB9-445B-BD13-A14436E195D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9680" cy="29559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5680" cy="303948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4814ED0-8E39-4873-9A39-B6D9D1CD56A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C478C2-FF81-45E2-8339-520EAECDCD60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56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6960" cy="7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6960" cy="528696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3320" cy="294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7360" cy="7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F73DAE-F08E-48D0-82DC-9D3B49B21F9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BD7DB-7B24-4C9F-8781-7D62AB5E0970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568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3400" cy="33238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6880" cy="33490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E6D6BE7-292E-4FDE-B01B-31DA97B9B04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197DAA-F37D-4F84-A3D6-45D105FC745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3880" cy="44226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832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8C4A39B-5E26-4D62-B9B1-D963112E03A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1DA106-8AA3-42D5-B4AF-D6723D6F894D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1E3135-41E9-46B6-A28D-B69C40A4E82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D4DF71-8053-4D72-B2F4-254D85E8768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7240" cy="46688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F67280-4857-433A-927D-CF00384165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54C326-8AEC-4812-950D-FCBF49CA64F0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9080" cy="46764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6F61D6-79FC-4D77-B9B5-DAC5047EAD7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5FB479-76A0-4F6F-9818-8FAEF59A082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3520" cy="50004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C8B45F7-1D1E-427C-8969-78590C554D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A57F40-D107-4389-B648-CD70303A97F1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9000" cy="506268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A69A7F-6D61-42A6-8789-3FF54D6F4C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6626FB-0752-480E-BEB7-075D6BAC8019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6080" cy="20685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0840" cy="16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B25549-84BB-4BF5-81BA-BAD27DC8FE7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8FEAAA-FD78-415A-B2C4-87CDF9C512D9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BF3895-07E7-41CD-A415-B7D2FC19DE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6760" cy="4384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DBFC5D-9884-4C72-A608-412B1530F69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64E0D5-92C0-4FE8-B5F9-27E190FE539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5240" cy="5388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3DD848-65ED-498F-A5E0-74BF042886EE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6960" cy="110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4600" cy="89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4600" cy="89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4600" cy="89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4600" cy="12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5040" cy="11754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75B645-7FB3-457E-8519-CDA0E9CF42A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CB8865-F475-417F-ADC0-D4C9C8FFDAD5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6400" cy="17964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6400" cy="17964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6400" cy="17964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D1EA48A-1550-4073-B665-D108FBCCB4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01BE3-BC4D-4A57-B8BA-1B9C9115B5C5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5080" cy="13064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7960" cy="135216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0040" cy="11534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0B7773-D338-473D-B5ED-A43A24B3DF5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B10440-11C8-4014-AABA-9ABF6415225B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60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5440" cy="10400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3600" cy="10400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0040" cy="99648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240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511970-7BD3-4696-A128-8B67FE4D217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5F5CF8-7E56-440D-AE41-C1FC06FD7F80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0040" cy="441648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D0CCFD-5D5C-4A2A-9D7A-8034102467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C71429-01B0-43DA-B54D-EBC1EF5BFCE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0DC5670-23B7-4B29-91C7-AF5E48EAD6D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73B3BC-4814-4F22-875B-2D80FC5802A4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1920" cy="48243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449E9F-AE5D-4DDF-986F-32E65D52B6D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FDA7A7-1F0D-46CD-9812-3F3FA4009E13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1920" cy="339876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95E2D0-9095-46A8-9237-B5F27F174F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F0C6E1-2B49-4753-80B5-CFDD81EE112D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8200" cy="44319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F71F7F-5B80-4A3C-8400-1F35D4EF2FF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B547CE-A53B-4BBB-B4D7-9F5227D06228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0800" cy="39668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C68EAA-20F2-4B09-9B05-B88AC86EB0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30DB0-39E9-43F5-ABBD-F1150AAE5DB8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5000" cy="232308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7440" cy="215712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4B0F641-9E1B-490E-92DF-D8A9859F566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8D4986-450C-4718-9C50-74D9A383AF22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4600" cy="50346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1655CC-8C58-4E53-AB0B-F4A4C00490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966080-4577-4CCB-9A60-1524899B926F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3520" cy="502632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4E441F6-547E-4C63-BC40-52D62CC5F96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C7282-EB97-47C5-999C-A1BBC485D4A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6240" cy="183312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360" y="2160360"/>
            <a:ext cx="915840" cy="554760"/>
          </a:xfrm>
          <a:custGeom>
            <a:avLst/>
            <a:gdLst>
              <a:gd name="textAreaLeft" fmla="*/ -1440 w 915840"/>
              <a:gd name="textAreaRight" fmla="*/ 917280 w 915840"/>
              <a:gd name="textAreaTop" fmla="*/ 0 h 554760"/>
              <a:gd name="textAreaBottom" fmla="*/ 557640 h 5547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5000" y="3959280"/>
            <a:ext cx="739440" cy="741600"/>
          </a:xfrm>
          <a:custGeom>
            <a:avLst/>
            <a:gdLst>
              <a:gd name="textAreaLeft" fmla="*/ -1440 w 739440"/>
              <a:gd name="textAreaRight" fmla="*/ 740880 w 739440"/>
              <a:gd name="textAreaTop" fmla="*/ 0 h 741600"/>
              <a:gd name="textAreaBottom" fmla="*/ 744480 h 7416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6760" cy="77976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712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CC6BB0-9B15-4241-A966-B33FEE0C05C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8BE959-CF77-46D7-9178-420869BCBADA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7200" cy="87768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5120" cy="6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6680" cy="2494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4680" cy="35748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7F48BA-C8DD-4713-9F74-148CCA1BFE6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AB0282-6632-49FA-A6AD-A2650B765AA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8920" cy="136764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7120" cy="333324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1000" cy="23590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2C8AD2-9DDA-4A9F-BD05-4AE11FDFEFD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ECB818-6FBA-4A76-AB66-4230F53D1A0E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5120" cy="12776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8080" cy="32371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56EC0DB-82B7-4334-B3D7-153AA3BD7A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8DAC7B-B8D0-4D1E-BCB6-44B41E4CA7E2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712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7480" cy="26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3BA1E3F-3539-41BE-8DB4-C5ECE5A3581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1520" y="146772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280" y="385056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4475E5-46C8-411D-87DD-33D6B48B3756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4000" cy="413748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F6C71F-ED6E-471B-82B8-E145A3B86E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32C1B3-4EB2-49FA-ACCF-06E2479FC5D1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C68581-703C-42C4-885F-E78F59F119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1F297B-BD03-4A72-A63F-2F3E693EA609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2080" cy="43185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C300E2-99FC-4B42-9B5C-BDC69AFF1E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ECB0A9-B4A4-47B4-A9DB-F28FB9FEE010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4560" cy="6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0800" cy="21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13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94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38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1CCE36-52E8-4879-93E3-057B6C3CEDF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178D04-F280-4EDF-B17A-AF1F94970D45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6960" cy="9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4600" cy="23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4600" cy="21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4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4A8333-C6CF-4E7C-A2DC-FB5EA9A7AE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1374C5-15E0-4AA8-BE40-773EE7EFE16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4760" cy="41738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CF48F2-C75C-447E-901B-B407FC4EEA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385F5-A226-40F4-BA7A-7DBBE020D30C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4280" cy="386676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6160" cy="210852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47E1EE-E0B4-4B14-B6A2-547B47CF179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1510A3-A3CE-4306-B537-53C975D80A3A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0680" cy="43873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86121FA-C95E-4988-A99E-409A8A7D85A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F497D9-B737-45A1-ABE1-C8A039F1402F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3040" cy="365508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2160" cy="10782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31513E-2795-4BC7-B180-7CD295DCD41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C22BC6-22CF-4CEA-BF45-6856DE85BB83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7640" cy="491292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4076C7-CB08-48F3-A61E-5F2F96FAEDC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B6A8B9-8405-49BF-8116-CC12DC76C09A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0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8200" cy="21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FEA2DD-B1C2-4D23-82BB-A5492FAB7B2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DDF9FB-0CCA-4664-B409-4812613D7D46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5800" cy="352620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15B40B-9587-4FD9-986F-5508D0DC8B6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F73A60-3EF4-47AF-BBCF-87F914B3131F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328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8200" cy="224100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50D11C-FC2F-459E-8502-B64A5F872E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4D7FF5-5204-4C89-ABE7-A26F30BA7E35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0080" cy="27730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5040" cy="233820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1160" cy="16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458705-8B90-43B2-848A-CB1806F977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EB400F-F45E-4724-909F-13CFC4146B3E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FC2BB6B-754C-4573-95BF-B3BF46FDB38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5977E7-1488-4C1A-A320-D5B727A47E4A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3720" cy="18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4600" cy="10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D3A6D0-BD1C-42EE-B64B-40AB01DFAB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83659E-7C78-4BD1-ACA1-03021212AC8D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C5DF18F-433A-4B4C-81DC-C04D31087AB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1648D1-5BF8-45E6-A225-AA6125AC907D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2FDEE8-A3AA-411D-996B-38BC62FCA82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8560" cy="75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216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4582F56-AA17-4A00-9F5B-A39ECD08C9E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7440" cy="29599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3720" cy="135792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8560" cy="75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9F3D71-72F0-4620-99C1-60BC161638BE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3C6CD68-EDBE-43E3-B307-114B97715CF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6480" cy="474588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61F272-6650-4A1E-9323-9AE30AD716A3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C1FC99E-852D-4D94-8B33-AE0AF41F68E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764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7200" cy="47088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89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1F3FAB-216C-4CFE-A69A-6FDF12F9C4F4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BC0BA6D-99CF-4E92-AA40-09593C50378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90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651233-5E61-4063-867A-929815D2B8A5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DC5123-270E-4057-9839-CA96BDF4DAD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1F2AC5-4A82-48EC-AED4-5CF43F9B836C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92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9B039B-B39F-4996-B7F3-A55039398BC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9B328B-F11E-4265-945D-5B18D9939C9F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928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63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B62BCB-6FF9-4B44-8BC1-DD41DCCD48D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EA1F6-EE56-41B1-ABBD-84B52E0AE125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2280" cy="550080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9280" cy="46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707303-6BA2-4F89-B148-40C22C509CD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C3CA6F-03F0-47DB-AB29-F4EAF0663B5E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928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4720" cy="58032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81560" cy="205632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9CAA1B-C96D-4592-AB58-92B9E0A570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83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5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928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8E1D42-B974-427E-8D89-5E4B095D4A49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2960" cy="43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7000" cy="38019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5120" cy="41072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FEAB7F-5A8D-4A04-BF87-E87C1FE696A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1643C7-5ADC-417E-8BF0-232B00AA8F3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91897E-ECBD-456C-94B8-9B4C58449FC1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753D39-2176-4F7C-B1BA-7FACE42E85E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EAE7D3-5A00-434D-9CC9-6849D77E7438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96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9640" cy="19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9640" cy="297792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6D35BE-E08B-4F7D-BF7C-7A35DCBECFD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906B22-98EA-426A-8049-E81111201D77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4520" cy="233100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300400" cy="179928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300400" cy="158004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9AFC24-B9F3-4A5E-9B6F-EB2AF90FD7E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323462-CAF0-4594-A244-584D3B9D8820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3680" cy="34956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E2BF067-1ABF-4284-9C65-5719D19A499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082773-AA08-41A4-AD27-F073E85E01FC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3F7A48-8109-43EE-9549-4A8D63F2DA6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A6B85B-8A8F-487E-AB67-54948D1847D1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 txBox="1"/>
          <p:nvPr/>
        </p:nvSpPr>
        <p:spPr>
          <a:xfrm>
            <a:off x="0" y="648000"/>
            <a:ext cx="21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 txBox="1"/>
          <p:nvPr/>
        </p:nvSpPr>
        <p:spPr>
          <a:xfrm>
            <a:off x="180000" y="2772000"/>
            <a:ext cx="43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6520" cy="19764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8280" cy="19764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400120" cy="11883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72000" y="1224000"/>
            <a:ext cx="547308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20000" cy="77688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 txBox="1"/>
          <p:nvPr/>
        </p:nvSpPr>
        <p:spPr>
          <a:xfrm>
            <a:off x="4680000" y="2880000"/>
            <a:ext cx="446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3560" cy="15735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5080" cy="179028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02E9315-1C3D-469A-BEF7-9366B373020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871F05-DE81-4CB4-B2D6-965177CC5234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9BFEC7-1C69-4ECB-98EE-E2E9A6F31D2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 txBox="1"/>
          <p:nvPr/>
        </p:nvSpPr>
        <p:spPr>
          <a:xfrm>
            <a:off x="0" y="720000"/>
            <a:ext cx="27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180000" y="1440000"/>
            <a:ext cx="39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 txBox="1"/>
          <p:nvPr/>
        </p:nvSpPr>
        <p:spPr>
          <a:xfrm>
            <a:off x="5040000" y="1440000"/>
            <a:ext cx="30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 txBox="1"/>
          <p:nvPr/>
        </p:nvSpPr>
        <p:spPr>
          <a:xfrm>
            <a:off x="360000" y="2700000"/>
            <a:ext cx="342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"/>
          <p:cNvSpPr txBox="1"/>
          <p:nvPr/>
        </p:nvSpPr>
        <p:spPr>
          <a:xfrm>
            <a:off x="5400000" y="2880000"/>
            <a:ext cx="270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500000" cy="146916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90960" cy="83844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9C62DF-9163-487E-B651-E58EA94D2480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 txBox="1"/>
          <p:nvPr/>
        </p:nvSpPr>
        <p:spPr>
          <a:xfrm>
            <a:off x="180000" y="720000"/>
            <a:ext cx="34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 txBox="1"/>
          <p:nvPr/>
        </p:nvSpPr>
        <p:spPr>
          <a:xfrm>
            <a:off x="360000" y="3060000"/>
            <a:ext cx="522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 txBox="1"/>
          <p:nvPr/>
        </p:nvSpPr>
        <p:spPr>
          <a:xfrm>
            <a:off x="360000" y="4500000"/>
            <a:ext cx="55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 txBox="1"/>
          <p:nvPr/>
        </p:nvSpPr>
        <p:spPr>
          <a:xfrm>
            <a:off x="360000" y="1512000"/>
            <a:ext cx="738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360000" y="5400000"/>
            <a:ext cx="378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BCBDE5-2B44-4847-9C0D-D8C7C45F2FB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5981FC-206C-4342-A606-4B03DC548FE9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 txBox="1"/>
          <p:nvPr/>
        </p:nvSpPr>
        <p:spPr>
          <a:xfrm>
            <a:off x="180000" y="720000"/>
            <a:ext cx="1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 txBox="1"/>
          <p:nvPr/>
        </p:nvSpPr>
        <p:spPr>
          <a:xfrm>
            <a:off x="180000" y="1377720"/>
            <a:ext cx="37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180000" y="2052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 txBox="1"/>
          <p:nvPr/>
        </p:nvSpPr>
        <p:spPr>
          <a:xfrm>
            <a:off x="180000" y="252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180000" y="3060000"/>
            <a:ext cx="41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 txBox="1"/>
          <p:nvPr/>
        </p:nvSpPr>
        <p:spPr>
          <a:xfrm>
            <a:off x="180000" y="360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 txBox="1"/>
          <p:nvPr/>
        </p:nvSpPr>
        <p:spPr>
          <a:xfrm>
            <a:off x="180000" y="414432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180000" y="468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 txBox="1"/>
          <p:nvPr/>
        </p:nvSpPr>
        <p:spPr>
          <a:xfrm>
            <a:off x="180000" y="522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 txBox="1"/>
          <p:nvPr/>
        </p:nvSpPr>
        <p:spPr>
          <a:xfrm>
            <a:off x="4860000" y="1440000"/>
            <a:ext cx="10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 txBox="1"/>
          <p:nvPr/>
        </p:nvSpPr>
        <p:spPr>
          <a:xfrm>
            <a:off x="4680000" y="4140000"/>
            <a:ext cx="27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37FEC3-0250-413A-9153-59FF44282CF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4680000" y="4680000"/>
            <a:ext cx="32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B9AC21-126F-4F6A-8D21-AAE1662BBF16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6600" cy="52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3400" cy="30466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7D3413-9D42-4F24-ADF4-0C345753D3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7C274-5463-47CD-8E5F-26ECEFD55B0C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9244E3-FDAD-4D7C-AB31-FDA74CCF03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888AB5-3B96-4D21-9024-B8F17414582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21209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2025-06-06T15:17:04Z</dcterms:modified>
  <cp:revision>1266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